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>
          <a:outerShdw sx="100000" sy="100000" kx="0" ky="0" algn="b" rotWithShape="0" blurRad="38100" dist="38100" dir="2700000">
            <a:srgbClr val="000000">
              <a:alpha val="43137"/>
            </a:srgbClr>
          </a:outerShdw>
        </a:effectLst>
        <a:uFillTx/>
        <a:latin typeface="+mj-lt"/>
        <a:ea typeface="+mj-ea"/>
        <a:cs typeface="+mj-cs"/>
        <a:sym typeface="Times New Roman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>
          <a:outerShdw sx="100000" sy="100000" kx="0" ky="0" algn="b" rotWithShape="0" blurRad="38100" dist="38100" dir="2700000">
            <a:srgbClr val="000000">
              <a:alpha val="43137"/>
            </a:srgbClr>
          </a:outerShdw>
        </a:effectLst>
        <a:uFillTx/>
        <a:latin typeface="+mj-lt"/>
        <a:ea typeface="+mj-ea"/>
        <a:cs typeface="+mj-cs"/>
        <a:sym typeface="Times New Roman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>
          <a:outerShdw sx="100000" sy="100000" kx="0" ky="0" algn="b" rotWithShape="0" blurRad="38100" dist="38100" dir="2700000">
            <a:srgbClr val="000000">
              <a:alpha val="43137"/>
            </a:srgbClr>
          </a:outerShdw>
        </a:effectLst>
        <a:uFillTx/>
        <a:latin typeface="+mj-lt"/>
        <a:ea typeface="+mj-ea"/>
        <a:cs typeface="+mj-cs"/>
        <a:sym typeface="Times New Roman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>
          <a:outerShdw sx="100000" sy="100000" kx="0" ky="0" algn="b" rotWithShape="0" blurRad="38100" dist="38100" dir="2700000">
            <a:srgbClr val="000000">
              <a:alpha val="43137"/>
            </a:srgbClr>
          </a:outerShdw>
        </a:effectLst>
        <a:uFillTx/>
        <a:latin typeface="+mj-lt"/>
        <a:ea typeface="+mj-ea"/>
        <a:cs typeface="+mj-cs"/>
        <a:sym typeface="Times New Roman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>
          <a:outerShdw sx="100000" sy="100000" kx="0" ky="0" algn="b" rotWithShape="0" blurRad="38100" dist="38100" dir="2700000">
            <a:srgbClr val="000000">
              <a:alpha val="43137"/>
            </a:srgbClr>
          </a:outerShdw>
        </a:effectLst>
        <a:uFillTx/>
        <a:latin typeface="+mj-lt"/>
        <a:ea typeface="+mj-ea"/>
        <a:cs typeface="+mj-cs"/>
        <a:sym typeface="Times New Roman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>
          <a:outerShdw sx="100000" sy="100000" kx="0" ky="0" algn="b" rotWithShape="0" blurRad="38100" dist="38100" dir="2700000">
            <a:srgbClr val="000000">
              <a:alpha val="43137"/>
            </a:srgbClr>
          </a:outerShdw>
        </a:effectLst>
        <a:uFillTx/>
        <a:latin typeface="+mj-lt"/>
        <a:ea typeface="+mj-ea"/>
        <a:cs typeface="+mj-cs"/>
        <a:sym typeface="Times New Roman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>
          <a:outerShdw sx="100000" sy="100000" kx="0" ky="0" algn="b" rotWithShape="0" blurRad="38100" dist="38100" dir="2700000">
            <a:srgbClr val="000000">
              <a:alpha val="43137"/>
            </a:srgbClr>
          </a:outerShdw>
        </a:effectLst>
        <a:uFillTx/>
        <a:latin typeface="+mj-lt"/>
        <a:ea typeface="+mj-ea"/>
        <a:cs typeface="+mj-cs"/>
        <a:sym typeface="Times New Roman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>
          <a:outerShdw sx="100000" sy="100000" kx="0" ky="0" algn="b" rotWithShape="0" blurRad="38100" dist="38100" dir="2700000">
            <a:srgbClr val="000000">
              <a:alpha val="43137"/>
            </a:srgbClr>
          </a:outerShdw>
        </a:effectLst>
        <a:uFillTx/>
        <a:latin typeface="+mj-lt"/>
        <a:ea typeface="+mj-ea"/>
        <a:cs typeface="+mj-cs"/>
        <a:sym typeface="Times New Roman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>
          <a:outerShdw sx="100000" sy="100000" kx="0" ky="0" algn="b" rotWithShape="0" blurRad="38100" dist="38100" dir="2700000">
            <a:srgbClr val="000000">
              <a:alpha val="43137"/>
            </a:srgbClr>
          </a:outerShdw>
        </a:effectLst>
        <a:uFillTx/>
        <a:latin typeface="+mj-lt"/>
        <a:ea typeface="+mj-ea"/>
        <a:cs typeface="+mj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rgbClr val="E4E4E4"/>
          </a:solidFill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rgbClr val="E2E2FF"/>
          </a:solidFill>
        </a:fill>
      </a:tcStyle>
    </a:wholeTbl>
    <a:band2H>
      <a:tcTxStyle b="def" i="def"/>
      <a:tcStyle>
        <a:tcBdr/>
        <a:fill>
          <a:solidFill>
            <a:srgbClr val="F1F1FF"/>
          </a:solidFill>
        </a:fill>
      </a:tcStyle>
    </a:band2H>
    <a:firstCol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rgbClr val="F6D9CC"/>
          </a:solidFill>
        </a:fill>
      </a:tcStyle>
    </a:wholeTbl>
    <a:band2H>
      <a:tcTxStyle b="def" i="def"/>
      <a:tcStyle>
        <a:tcBdr/>
        <a:fill>
          <a:solidFill>
            <a:srgbClr val="FAEDE7"/>
          </a:solidFill>
        </a:fill>
      </a:tcStyle>
    </a:band2H>
    <a:firstCol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1">
              <a:lumOff val="16690"/>
            </a:schemeClr>
          </a:solidFill>
        </a:fill>
      </a:tcStyle>
    </a:band2H>
    <a:firstCol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>
              <a:lumOff val="16690"/>
            </a:schemeClr>
          </a:solidFill>
        </a:fill>
      </a:tcStyle>
    </a:lastRow>
    <a:firstRow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chemeClr val="accent1">
              <a:lumOff val="16690"/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solidFill>
            <a:schemeClr val="accent1">
              <a:lumOff val="16690"/>
              <a:alpha val="20000"/>
            </a:schemeClr>
          </a:solidFill>
        </a:fill>
      </a:tcStyle>
    </a:firstCol>
    <a:lastRow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1016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chemeClr val="accent1">
            <a:lumOff val="16690"/>
          </a:schemeClr>
        </a:fontRef>
        <a:schemeClr val="accent1">
          <a:lumOff val="16690"/>
        </a:schemeClr>
      </a:tcTxStyle>
      <a:tcStyle>
        <a:tcBdr>
          <a:lef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top>
          <a:bottom>
            <a:ln w="508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1">
                  <a:lumOff val="16690"/>
                </a:schemeClr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" name="Shape 10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1pPr>
    <a:lvl2pPr indent="2286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2pPr>
    <a:lvl3pPr indent="4572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3pPr>
    <a:lvl4pPr indent="6858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4pPr>
    <a:lvl5pPr indent="9144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5pPr>
    <a:lvl6pPr indent="11430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6pPr>
    <a:lvl7pPr indent="13716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7pPr>
    <a:lvl8pPr indent="16002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8pPr>
    <a:lvl9pPr indent="18288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9"/>
          <p:cNvGrpSpPr/>
          <p:nvPr/>
        </p:nvGrpSpPr>
        <p:grpSpPr>
          <a:xfrm>
            <a:off x="3022599" y="3362326"/>
            <a:ext cx="18288001" cy="3533773"/>
            <a:chOff x="0" y="0"/>
            <a:chExt cx="18288000" cy="3533771"/>
          </a:xfrm>
        </p:grpSpPr>
        <p:sp>
          <p:nvSpPr>
            <p:cNvPr id="19" name="Rectangle 2"/>
            <p:cNvSpPr/>
            <p:nvPr/>
          </p:nvSpPr>
          <p:spPr>
            <a:xfrm>
              <a:off x="25400" y="3038474"/>
              <a:ext cx="18262600" cy="228599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50000">
                  <a:srgbClr val="00CCCC"/>
                </a:gs>
                <a:gs pos="100000">
                  <a:srgbClr val="00000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>
                <a:defRPr>
                  <a:solidFill>
                    <a:schemeClr val="accent1">
                      <a:lumOff val="16690"/>
                    </a:schemeClr>
                  </a:solidFill>
                </a:defRPr>
              </a:pPr>
            </a:p>
          </p:txBody>
        </p:sp>
        <p:sp>
          <p:nvSpPr>
            <p:cNvPr id="20" name="Rectangle 3"/>
            <p:cNvSpPr/>
            <p:nvPr/>
          </p:nvSpPr>
          <p:spPr>
            <a:xfrm>
              <a:off x="25400" y="3457573"/>
              <a:ext cx="18262600" cy="76199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50000">
                  <a:srgbClr val="9999FF"/>
                </a:gs>
                <a:gs pos="100000">
                  <a:srgbClr val="00000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>
                <a:defRPr>
                  <a:solidFill>
                    <a:schemeClr val="accent1">
                      <a:lumOff val="16690"/>
                    </a:schemeClr>
                  </a:solidFill>
                </a:defRPr>
              </a:pPr>
            </a:p>
          </p:txBody>
        </p:sp>
        <p:grpSp>
          <p:nvGrpSpPr>
            <p:cNvPr id="25" name="Group 8"/>
            <p:cNvGrpSpPr/>
            <p:nvPr/>
          </p:nvGrpSpPr>
          <p:grpSpPr>
            <a:xfrm>
              <a:off x="-1" y="0"/>
              <a:ext cx="2641601" cy="3140074"/>
              <a:chOff x="0" y="0"/>
              <a:chExt cx="2641600" cy="3140073"/>
            </a:xfrm>
          </p:grpSpPr>
          <p:sp>
            <p:nvSpPr>
              <p:cNvPr id="21" name="Freeform 4"/>
              <p:cNvSpPr/>
              <p:nvPr/>
            </p:nvSpPr>
            <p:spPr>
              <a:xfrm>
                <a:off x="0" y="0"/>
                <a:ext cx="2641600" cy="3140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7373" y="9784"/>
                    </a:moveTo>
                    <a:lnTo>
                      <a:pt x="2986" y="0"/>
                    </a:lnTo>
                    <a:lnTo>
                      <a:pt x="9164" y="8692"/>
                    </a:lnTo>
                    <a:lnTo>
                      <a:pt x="15343" y="0"/>
                    </a:lnTo>
                    <a:lnTo>
                      <a:pt x="10878" y="9784"/>
                    </a:lnTo>
                    <a:lnTo>
                      <a:pt x="21600" y="10811"/>
                    </a:lnTo>
                    <a:lnTo>
                      <a:pt x="10826" y="11794"/>
                    </a:lnTo>
                    <a:lnTo>
                      <a:pt x="15343" y="21600"/>
                    </a:lnTo>
                    <a:lnTo>
                      <a:pt x="9164" y="12886"/>
                    </a:lnTo>
                    <a:lnTo>
                      <a:pt x="2986" y="21600"/>
                    </a:lnTo>
                    <a:lnTo>
                      <a:pt x="7321" y="11859"/>
                    </a:lnTo>
                    <a:lnTo>
                      <a:pt x="0" y="11117"/>
                    </a:lnTo>
                    <a:lnTo>
                      <a:pt x="0" y="10461"/>
                    </a:lnTo>
                    <a:lnTo>
                      <a:pt x="7373" y="9784"/>
                    </a:lnTo>
                  </a:path>
                </a:pathLst>
              </a:custGeom>
              <a:gradFill flip="none" rotWithShape="1">
                <a:gsLst>
                  <a:gs pos="0">
                    <a:srgbClr val="FFFFFF"/>
                  </a:gs>
                  <a:gs pos="100000">
                    <a:srgbClr val="0000F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chemeClr val="accent1">
                        <a:lumOff val="16690"/>
                      </a:schemeClr>
                    </a:solidFill>
                  </a:defRPr>
                </a:pPr>
              </a:p>
            </p:txBody>
          </p:sp>
          <p:sp>
            <p:nvSpPr>
              <p:cNvPr id="22" name="Freeform 5"/>
              <p:cNvSpPr/>
              <p:nvPr/>
            </p:nvSpPr>
            <p:spPr>
              <a:xfrm>
                <a:off x="12700" y="428624"/>
                <a:ext cx="2212975" cy="2282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646" y="9463"/>
                    </a:moveTo>
                    <a:lnTo>
                      <a:pt x="5361" y="0"/>
                    </a:lnTo>
                    <a:lnTo>
                      <a:pt x="10815" y="7901"/>
                    </a:lnTo>
                    <a:lnTo>
                      <a:pt x="16084" y="0"/>
                    </a:lnTo>
                    <a:lnTo>
                      <a:pt x="12861" y="9463"/>
                    </a:lnTo>
                    <a:lnTo>
                      <a:pt x="21600" y="10815"/>
                    </a:lnTo>
                    <a:lnTo>
                      <a:pt x="12799" y="12107"/>
                    </a:lnTo>
                    <a:lnTo>
                      <a:pt x="16084" y="21600"/>
                    </a:lnTo>
                    <a:lnTo>
                      <a:pt x="10815" y="13669"/>
                    </a:lnTo>
                    <a:lnTo>
                      <a:pt x="5361" y="21600"/>
                    </a:lnTo>
                    <a:lnTo>
                      <a:pt x="8615" y="12227"/>
                    </a:lnTo>
                    <a:lnTo>
                      <a:pt x="0" y="10815"/>
                    </a:lnTo>
                    <a:lnTo>
                      <a:pt x="8646" y="9463"/>
                    </a:lnTo>
                  </a:path>
                </a:pathLst>
              </a:custGeom>
              <a:gradFill flip="none" rotWithShape="1">
                <a:gsLst>
                  <a:gs pos="0">
                    <a:srgbClr val="FFFFFF"/>
                  </a:gs>
                  <a:gs pos="100000">
                    <a:srgbClr val="9999F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chemeClr val="accent1">
                        <a:lumOff val="16690"/>
                      </a:schemeClr>
                    </a:solidFill>
                  </a:defRPr>
                </a:pPr>
              </a:p>
            </p:txBody>
          </p:sp>
          <p:sp>
            <p:nvSpPr>
              <p:cNvPr id="23" name="Freeform 6"/>
              <p:cNvSpPr/>
              <p:nvPr/>
            </p:nvSpPr>
            <p:spPr>
              <a:xfrm>
                <a:off x="339725" y="485774"/>
                <a:ext cx="1562100" cy="2171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63"/>
                    </a:moveTo>
                    <a:lnTo>
                      <a:pt x="9790" y="9316"/>
                    </a:lnTo>
                    <a:lnTo>
                      <a:pt x="10800" y="0"/>
                    </a:lnTo>
                    <a:lnTo>
                      <a:pt x="11766" y="9316"/>
                    </a:lnTo>
                    <a:lnTo>
                      <a:pt x="21512" y="5337"/>
                    </a:lnTo>
                    <a:lnTo>
                      <a:pt x="12732" y="10832"/>
                    </a:lnTo>
                    <a:lnTo>
                      <a:pt x="21600" y="16232"/>
                    </a:lnTo>
                    <a:lnTo>
                      <a:pt x="11766" y="12316"/>
                    </a:lnTo>
                    <a:lnTo>
                      <a:pt x="10800" y="21600"/>
                    </a:lnTo>
                    <a:lnTo>
                      <a:pt x="9790" y="12316"/>
                    </a:lnTo>
                    <a:lnTo>
                      <a:pt x="0" y="16232"/>
                    </a:lnTo>
                    <a:lnTo>
                      <a:pt x="8824" y="10832"/>
                    </a:lnTo>
                    <a:lnTo>
                      <a:pt x="0" y="5463"/>
                    </a:lnTo>
                  </a:path>
                </a:pathLst>
              </a:custGeom>
              <a:gradFill flip="none" rotWithShape="1">
                <a:gsLst>
                  <a:gs pos="0">
                    <a:srgbClr val="FFFFFF"/>
                  </a:gs>
                  <a:gs pos="100000">
                    <a:srgbClr val="0000F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chemeClr val="accent1">
                        <a:lumOff val="16690"/>
                      </a:schemeClr>
                    </a:solidFill>
                  </a:defRPr>
                </a:pPr>
              </a:p>
            </p:txBody>
          </p:sp>
          <p:sp>
            <p:nvSpPr>
              <p:cNvPr id="24" name="Freeform 7"/>
              <p:cNvSpPr/>
              <p:nvPr/>
            </p:nvSpPr>
            <p:spPr>
              <a:xfrm>
                <a:off x="923925" y="1295399"/>
                <a:ext cx="390525" cy="546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274"/>
                    </a:moveTo>
                    <a:lnTo>
                      <a:pt x="8956" y="7912"/>
                    </a:lnTo>
                    <a:lnTo>
                      <a:pt x="10712" y="0"/>
                    </a:lnTo>
                    <a:lnTo>
                      <a:pt x="12468" y="7912"/>
                    </a:lnTo>
                    <a:lnTo>
                      <a:pt x="21600" y="5274"/>
                    </a:lnTo>
                    <a:lnTo>
                      <a:pt x="14576" y="10800"/>
                    </a:lnTo>
                    <a:lnTo>
                      <a:pt x="21600" y="16074"/>
                    </a:lnTo>
                    <a:lnTo>
                      <a:pt x="12468" y="13563"/>
                    </a:lnTo>
                    <a:lnTo>
                      <a:pt x="10712" y="21600"/>
                    </a:lnTo>
                    <a:lnTo>
                      <a:pt x="8956" y="13563"/>
                    </a:lnTo>
                    <a:lnTo>
                      <a:pt x="0" y="16074"/>
                    </a:lnTo>
                    <a:lnTo>
                      <a:pt x="6849" y="10800"/>
                    </a:lnTo>
                    <a:lnTo>
                      <a:pt x="0" y="5274"/>
                    </a:lnTo>
                  </a:path>
                </a:pathLst>
              </a:custGeom>
              <a:solidFill>
                <a:schemeClr val="accent5">
                  <a:lumOff val="1421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chemeClr val="accent1">
                        <a:lumOff val="16690"/>
                      </a:schemeClr>
                    </a:solidFill>
                  </a:defRPr>
                </a:pPr>
              </a:p>
            </p:txBody>
          </p:sp>
        </p:grpSp>
      </p:grpSp>
      <p:sp>
        <p:nvSpPr>
          <p:cNvPr id="27" name="Title Text"/>
          <p:cNvSpPr txBox="1"/>
          <p:nvPr>
            <p:ph type="title"/>
          </p:nvPr>
        </p:nvSpPr>
        <p:spPr>
          <a:xfrm>
            <a:off x="5486400" y="3810000"/>
            <a:ext cx="15544800" cy="2286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8" name="Body Level One…"/>
          <p:cNvSpPr txBox="1"/>
          <p:nvPr>
            <p:ph type="body" sz="quarter" idx="1"/>
          </p:nvPr>
        </p:nvSpPr>
        <p:spPr>
          <a:xfrm>
            <a:off x="6727826" y="7772400"/>
            <a:ext cx="12801601" cy="35052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algn="ctr">
              <a:buClrTx/>
              <a:buSzTx/>
              <a:buNone/>
            </a:lvl1pPr>
            <a:lvl2pPr algn="ctr">
              <a:buClrTx/>
            </a:lvl2pPr>
            <a:lvl3pPr algn="ctr">
              <a:buClrTx/>
            </a:lvl3pPr>
            <a:lvl4pPr algn="ctr">
              <a:buClrTx/>
            </a:lvl4pPr>
            <a:lvl5pPr algn="ctr"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" name="Slide Number"/>
          <p:cNvSpPr txBox="1"/>
          <p:nvPr>
            <p:ph type="sldNum" sz="quarter" idx="2"/>
          </p:nvPr>
        </p:nvSpPr>
        <p:spPr>
          <a:xfrm>
            <a:off x="20466047" y="12634527"/>
            <a:ext cx="552453" cy="57544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7" name="Body Level One…"/>
          <p:cNvSpPr txBox="1"/>
          <p:nvPr>
            <p:ph type="body" sz="half" idx="1"/>
          </p:nvPr>
        </p:nvSpPr>
        <p:spPr>
          <a:xfrm>
            <a:off x="4419600" y="3962400"/>
            <a:ext cx="15544800" cy="8229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/>
          <p:nvPr>
            <p:ph type="title"/>
          </p:nvPr>
        </p:nvSpPr>
        <p:spPr>
          <a:xfrm>
            <a:off x="4492625" y="8813800"/>
            <a:ext cx="15544801" cy="2724150"/>
          </a:xfrm>
          <a:prstGeom prst="rect">
            <a:avLst/>
          </a:prstGeom>
        </p:spPr>
        <p:txBody>
          <a:bodyPr anchor="t"/>
          <a:lstStyle>
            <a:lvl1pPr>
              <a:defRPr b="1" cap="all" sz="8000"/>
            </a:lvl1pPr>
          </a:lstStyle>
          <a:p>
            <a:pPr/>
            <a:r>
              <a:t>Title Text</a:t>
            </a:r>
          </a:p>
        </p:txBody>
      </p:sp>
      <p:sp>
        <p:nvSpPr>
          <p:cNvPr id="46" name="Body Level One…"/>
          <p:cNvSpPr txBox="1"/>
          <p:nvPr>
            <p:ph type="body" sz="quarter" idx="1"/>
          </p:nvPr>
        </p:nvSpPr>
        <p:spPr>
          <a:xfrm>
            <a:off x="4492625" y="5813426"/>
            <a:ext cx="15544801" cy="3000375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900"/>
              </a:spcBef>
              <a:buClrTx/>
              <a:buSzTx/>
              <a:buNone/>
              <a:defRPr sz="4000"/>
            </a:lvl1pPr>
            <a:lvl2pPr marL="0" indent="457200">
              <a:spcBef>
                <a:spcPts val="900"/>
              </a:spcBef>
              <a:buClrTx/>
              <a:buSzTx/>
              <a:buNone/>
              <a:defRPr sz="4000"/>
            </a:lvl2pPr>
            <a:lvl3pPr marL="0" indent="914400">
              <a:spcBef>
                <a:spcPts val="900"/>
              </a:spcBef>
              <a:buClrTx/>
              <a:buSzTx/>
              <a:buNone/>
              <a:defRPr sz="4000"/>
            </a:lvl3pPr>
            <a:lvl4pPr marL="0" indent="1371600">
              <a:spcBef>
                <a:spcPts val="900"/>
              </a:spcBef>
              <a:buClrTx/>
              <a:buSzTx/>
              <a:buNone/>
              <a:defRPr sz="4000"/>
            </a:lvl4pPr>
            <a:lvl5pPr marL="0" indent="1828800">
              <a:spcBef>
                <a:spcPts val="900"/>
              </a:spcBef>
              <a:buClrTx/>
              <a:buSzTx/>
              <a:buNone/>
              <a:defRPr sz="4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" name="Body Level One…"/>
          <p:cNvSpPr txBox="1"/>
          <p:nvPr>
            <p:ph type="body" sz="quarter" idx="1"/>
          </p:nvPr>
        </p:nvSpPr>
        <p:spPr>
          <a:xfrm>
            <a:off x="4419600" y="3962400"/>
            <a:ext cx="7620000" cy="8229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1300"/>
              </a:spcBef>
              <a:defRPr sz="5600"/>
            </a:lvl1pPr>
            <a:lvl2pPr marL="1123950" indent="-666750">
              <a:spcBef>
                <a:spcPts val="1300"/>
              </a:spcBef>
              <a:defRPr sz="5600"/>
            </a:lvl2pPr>
            <a:lvl3pPr marL="1554479" indent="-640079">
              <a:spcBef>
                <a:spcPts val="1300"/>
              </a:spcBef>
              <a:defRPr sz="5600"/>
            </a:lvl3pPr>
            <a:lvl4pPr marL="2082800" indent="-711200">
              <a:spcBef>
                <a:spcPts val="1300"/>
              </a:spcBef>
              <a:defRPr sz="5600"/>
            </a:lvl4pPr>
            <a:lvl5pPr marL="2540000" indent="-711200">
              <a:spcBef>
                <a:spcPts val="1300"/>
              </a:spcBef>
              <a:defRPr sz="5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/>
          <p:nvPr>
            <p:ph type="title"/>
          </p:nvPr>
        </p:nvSpPr>
        <p:spPr>
          <a:xfrm>
            <a:off x="3962400" y="549276"/>
            <a:ext cx="16459200" cy="2286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" name="Body Level One…"/>
          <p:cNvSpPr txBox="1"/>
          <p:nvPr>
            <p:ph type="body" sz="quarter" idx="1"/>
          </p:nvPr>
        </p:nvSpPr>
        <p:spPr>
          <a:xfrm>
            <a:off x="3962400" y="3070225"/>
            <a:ext cx="8080376" cy="1279525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1100"/>
              </a:spcBef>
              <a:buClrTx/>
              <a:buSzTx/>
              <a:buNone/>
              <a:defRPr b="1" sz="4800"/>
            </a:lvl1pPr>
            <a:lvl2pPr marL="0" indent="457200">
              <a:spcBef>
                <a:spcPts val="1100"/>
              </a:spcBef>
              <a:buClrTx/>
              <a:buSzTx/>
              <a:buNone/>
              <a:defRPr b="1" sz="4800"/>
            </a:lvl2pPr>
            <a:lvl3pPr marL="0" indent="914400">
              <a:spcBef>
                <a:spcPts val="1100"/>
              </a:spcBef>
              <a:buClrTx/>
              <a:buSzTx/>
              <a:buNone/>
              <a:defRPr b="1" sz="4800"/>
            </a:lvl3pPr>
            <a:lvl4pPr marL="0" indent="1371600">
              <a:spcBef>
                <a:spcPts val="1100"/>
              </a:spcBef>
              <a:buClrTx/>
              <a:buSzTx/>
              <a:buNone/>
              <a:defRPr b="1" sz="4800"/>
            </a:lvl4pPr>
            <a:lvl5pPr marL="0" indent="1828800">
              <a:spcBef>
                <a:spcPts val="1100"/>
              </a:spcBef>
              <a:buClrTx/>
              <a:buSzTx/>
              <a:buNone/>
              <a:defRPr b="1"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Text Placeholder 4"/>
          <p:cNvSpPr/>
          <p:nvPr>
            <p:ph type="body" sz="quarter" idx="21"/>
          </p:nvPr>
        </p:nvSpPr>
        <p:spPr>
          <a:xfrm>
            <a:off x="12338050" y="3070225"/>
            <a:ext cx="8083550" cy="1279525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1100"/>
              </a:spcBef>
              <a:buClrTx/>
              <a:buSzTx/>
              <a:buNone/>
              <a:defRPr b="1" sz="4800"/>
            </a:pPr>
          </a:p>
        </p:txBody>
      </p:sp>
      <p:sp>
        <p:nvSpPr>
          <p:cNvPr id="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/>
          <p:nvPr>
            <p:ph type="title"/>
          </p:nvPr>
        </p:nvSpPr>
        <p:spPr>
          <a:xfrm>
            <a:off x="3962400" y="546100"/>
            <a:ext cx="6016627" cy="2324100"/>
          </a:xfrm>
          <a:prstGeom prst="rect">
            <a:avLst/>
          </a:prstGeom>
        </p:spPr>
        <p:txBody>
          <a:bodyPr anchor="b"/>
          <a:lstStyle>
            <a:lvl1pPr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89" name="Body Level One…"/>
          <p:cNvSpPr txBox="1"/>
          <p:nvPr>
            <p:ph type="body" sz="half" idx="1"/>
          </p:nvPr>
        </p:nvSpPr>
        <p:spPr>
          <a:xfrm>
            <a:off x="10198100" y="546100"/>
            <a:ext cx="10223500" cy="11706226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Text Placeholder 3"/>
          <p:cNvSpPr/>
          <p:nvPr>
            <p:ph type="body" sz="quarter" idx="21"/>
          </p:nvPr>
        </p:nvSpPr>
        <p:spPr>
          <a:xfrm>
            <a:off x="3962400" y="2870200"/>
            <a:ext cx="6016627" cy="9382126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600"/>
              </a:spcBef>
              <a:buClrTx/>
              <a:buSzTx/>
              <a:buNone/>
              <a:defRPr sz="2800"/>
            </a:pP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tle Text"/>
          <p:cNvSpPr txBox="1"/>
          <p:nvPr>
            <p:ph type="title"/>
          </p:nvPr>
        </p:nvSpPr>
        <p:spPr>
          <a:xfrm>
            <a:off x="6632576" y="9601200"/>
            <a:ext cx="10972801" cy="1133476"/>
          </a:xfrm>
          <a:prstGeom prst="rect">
            <a:avLst/>
          </a:prstGeom>
        </p:spPr>
        <p:txBody>
          <a:bodyPr anchor="b"/>
          <a:lstStyle>
            <a:lvl1pPr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99" name="Picture Placeholder 2"/>
          <p:cNvSpPr/>
          <p:nvPr>
            <p:ph type="pic" sz="half" idx="21"/>
          </p:nvPr>
        </p:nvSpPr>
        <p:spPr>
          <a:xfrm>
            <a:off x="6632576" y="1225550"/>
            <a:ext cx="10972801" cy="8229600"/>
          </a:xfrm>
          <a:prstGeom prst="rect">
            <a:avLst/>
          </a:prstGeom>
          <a:ln w="12700"/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100" name="Body Level One…"/>
          <p:cNvSpPr txBox="1"/>
          <p:nvPr>
            <p:ph type="body" sz="quarter" idx="1"/>
          </p:nvPr>
        </p:nvSpPr>
        <p:spPr>
          <a:xfrm>
            <a:off x="6632576" y="10734675"/>
            <a:ext cx="10972801" cy="1609725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spcBef>
                <a:spcPts val="600"/>
              </a:spcBef>
              <a:buClrTx/>
              <a:buSzTx/>
              <a:buNone/>
              <a:defRPr sz="2800"/>
            </a:lvl1pPr>
            <a:lvl2pPr marL="0" indent="457200">
              <a:spcBef>
                <a:spcPts val="600"/>
              </a:spcBef>
              <a:buClrTx/>
              <a:buSzTx/>
              <a:buNone/>
              <a:defRPr sz="2800"/>
            </a:lvl2pPr>
            <a:lvl3pPr marL="0" indent="914400">
              <a:spcBef>
                <a:spcPts val="600"/>
              </a:spcBef>
              <a:buClrTx/>
              <a:buSzTx/>
              <a:buNone/>
              <a:defRPr sz="2800"/>
            </a:lvl3pPr>
            <a:lvl4pPr marL="0" indent="1371600">
              <a:spcBef>
                <a:spcPts val="600"/>
              </a:spcBef>
              <a:buClrTx/>
              <a:buSzTx/>
              <a:buNone/>
              <a:defRPr sz="2800"/>
            </a:lvl4pPr>
            <a:lvl5pPr marL="0" indent="1828800">
              <a:spcBef>
                <a:spcPts val="600"/>
              </a:spcBef>
              <a:buClrTx/>
              <a:buSz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000000"/>
            </a:gs>
            <a:gs pos="100000">
              <a:srgbClr val="0000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9"/>
          <p:cNvGrpSpPr/>
          <p:nvPr/>
        </p:nvGrpSpPr>
        <p:grpSpPr>
          <a:xfrm>
            <a:off x="3022599" y="187325"/>
            <a:ext cx="18288001" cy="3355973"/>
            <a:chOff x="0" y="0"/>
            <a:chExt cx="18288000" cy="3355971"/>
          </a:xfrm>
        </p:grpSpPr>
        <p:sp>
          <p:nvSpPr>
            <p:cNvPr id="2" name="Rectangle 2"/>
            <p:cNvSpPr/>
            <p:nvPr/>
          </p:nvSpPr>
          <p:spPr>
            <a:xfrm>
              <a:off x="25400" y="2860674"/>
              <a:ext cx="18262600" cy="228599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50000">
                  <a:srgbClr val="00CCCC"/>
                </a:gs>
                <a:gs pos="100000">
                  <a:srgbClr val="00000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>
                <a:defRPr>
                  <a:solidFill>
                    <a:schemeClr val="accent1">
                      <a:lumOff val="16690"/>
                    </a:schemeClr>
                  </a:solidFill>
                </a:defRPr>
              </a:pPr>
            </a:p>
          </p:txBody>
        </p:sp>
        <p:sp>
          <p:nvSpPr>
            <p:cNvPr id="3" name="Rectangle 3"/>
            <p:cNvSpPr/>
            <p:nvPr/>
          </p:nvSpPr>
          <p:spPr>
            <a:xfrm>
              <a:off x="25400" y="3279773"/>
              <a:ext cx="18262600" cy="76199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50000">
                  <a:srgbClr val="9999FF"/>
                </a:gs>
                <a:gs pos="100000">
                  <a:srgbClr val="00000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>
                <a:defRPr>
                  <a:solidFill>
                    <a:schemeClr val="accent1">
                      <a:lumOff val="16690"/>
                    </a:schemeClr>
                  </a:solidFill>
                </a:defRPr>
              </a:pPr>
            </a:p>
          </p:txBody>
        </p:sp>
        <p:grpSp>
          <p:nvGrpSpPr>
            <p:cNvPr id="8" name="Group 8"/>
            <p:cNvGrpSpPr/>
            <p:nvPr/>
          </p:nvGrpSpPr>
          <p:grpSpPr>
            <a:xfrm>
              <a:off x="-1" y="0"/>
              <a:ext cx="2641601" cy="3140074"/>
              <a:chOff x="0" y="0"/>
              <a:chExt cx="2641600" cy="3140073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641600" cy="3140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7373" y="9784"/>
                    </a:moveTo>
                    <a:lnTo>
                      <a:pt x="2986" y="0"/>
                    </a:lnTo>
                    <a:lnTo>
                      <a:pt x="9164" y="8692"/>
                    </a:lnTo>
                    <a:lnTo>
                      <a:pt x="15343" y="0"/>
                    </a:lnTo>
                    <a:lnTo>
                      <a:pt x="10878" y="9784"/>
                    </a:lnTo>
                    <a:lnTo>
                      <a:pt x="21600" y="10811"/>
                    </a:lnTo>
                    <a:lnTo>
                      <a:pt x="10826" y="11794"/>
                    </a:lnTo>
                    <a:lnTo>
                      <a:pt x="15343" y="21600"/>
                    </a:lnTo>
                    <a:lnTo>
                      <a:pt x="9164" y="12886"/>
                    </a:lnTo>
                    <a:lnTo>
                      <a:pt x="2986" y="21600"/>
                    </a:lnTo>
                    <a:lnTo>
                      <a:pt x="7321" y="11859"/>
                    </a:lnTo>
                    <a:lnTo>
                      <a:pt x="0" y="11117"/>
                    </a:lnTo>
                    <a:lnTo>
                      <a:pt x="0" y="10461"/>
                    </a:lnTo>
                    <a:lnTo>
                      <a:pt x="7373" y="9784"/>
                    </a:lnTo>
                  </a:path>
                </a:pathLst>
              </a:custGeom>
              <a:gradFill flip="none" rotWithShape="1">
                <a:gsLst>
                  <a:gs pos="0">
                    <a:srgbClr val="FFFFFF"/>
                  </a:gs>
                  <a:gs pos="100000">
                    <a:srgbClr val="0000F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chemeClr val="accent1">
                        <a:lumOff val="16690"/>
                      </a:schemeClr>
                    </a:solidFill>
                  </a:defRPr>
                </a:pPr>
              </a:p>
            </p:txBody>
          </p:sp>
          <p:sp>
            <p:nvSpPr>
              <p:cNvPr id="5" name="Freeform 5"/>
              <p:cNvSpPr/>
              <p:nvPr/>
            </p:nvSpPr>
            <p:spPr>
              <a:xfrm>
                <a:off x="12700" y="428624"/>
                <a:ext cx="2212975" cy="2282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646" y="9463"/>
                    </a:moveTo>
                    <a:lnTo>
                      <a:pt x="5361" y="0"/>
                    </a:lnTo>
                    <a:lnTo>
                      <a:pt x="10815" y="7901"/>
                    </a:lnTo>
                    <a:lnTo>
                      <a:pt x="16084" y="0"/>
                    </a:lnTo>
                    <a:lnTo>
                      <a:pt x="12861" y="9463"/>
                    </a:lnTo>
                    <a:lnTo>
                      <a:pt x="21600" y="10815"/>
                    </a:lnTo>
                    <a:lnTo>
                      <a:pt x="12799" y="12107"/>
                    </a:lnTo>
                    <a:lnTo>
                      <a:pt x="16084" y="21600"/>
                    </a:lnTo>
                    <a:lnTo>
                      <a:pt x="10815" y="13669"/>
                    </a:lnTo>
                    <a:lnTo>
                      <a:pt x="5361" y="21600"/>
                    </a:lnTo>
                    <a:lnTo>
                      <a:pt x="8615" y="12227"/>
                    </a:lnTo>
                    <a:lnTo>
                      <a:pt x="0" y="10815"/>
                    </a:lnTo>
                    <a:lnTo>
                      <a:pt x="8646" y="9463"/>
                    </a:lnTo>
                  </a:path>
                </a:pathLst>
              </a:custGeom>
              <a:gradFill flip="none" rotWithShape="1">
                <a:gsLst>
                  <a:gs pos="0">
                    <a:srgbClr val="FFFFFF"/>
                  </a:gs>
                  <a:gs pos="100000">
                    <a:srgbClr val="9999F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chemeClr val="accent1">
                        <a:lumOff val="16690"/>
                      </a:schemeClr>
                    </a:solidFill>
                  </a:defRPr>
                </a:pPr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339725" y="485774"/>
                <a:ext cx="1562100" cy="2171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63"/>
                    </a:moveTo>
                    <a:lnTo>
                      <a:pt x="9790" y="9316"/>
                    </a:lnTo>
                    <a:lnTo>
                      <a:pt x="10800" y="0"/>
                    </a:lnTo>
                    <a:lnTo>
                      <a:pt x="11766" y="9316"/>
                    </a:lnTo>
                    <a:lnTo>
                      <a:pt x="21512" y="5337"/>
                    </a:lnTo>
                    <a:lnTo>
                      <a:pt x="12732" y="10832"/>
                    </a:lnTo>
                    <a:lnTo>
                      <a:pt x="21600" y="16232"/>
                    </a:lnTo>
                    <a:lnTo>
                      <a:pt x="11766" y="12316"/>
                    </a:lnTo>
                    <a:lnTo>
                      <a:pt x="10800" y="21600"/>
                    </a:lnTo>
                    <a:lnTo>
                      <a:pt x="9790" y="12316"/>
                    </a:lnTo>
                    <a:lnTo>
                      <a:pt x="0" y="16232"/>
                    </a:lnTo>
                    <a:lnTo>
                      <a:pt x="8824" y="10832"/>
                    </a:lnTo>
                    <a:lnTo>
                      <a:pt x="0" y="5463"/>
                    </a:lnTo>
                  </a:path>
                </a:pathLst>
              </a:custGeom>
              <a:gradFill flip="none" rotWithShape="1">
                <a:gsLst>
                  <a:gs pos="0">
                    <a:srgbClr val="FFFFFF"/>
                  </a:gs>
                  <a:gs pos="100000">
                    <a:srgbClr val="0000F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chemeClr val="accent1">
                        <a:lumOff val="16690"/>
                      </a:schemeClr>
                    </a:solidFill>
                  </a:defRPr>
                </a:pPr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923925" y="1295399"/>
                <a:ext cx="390525" cy="546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274"/>
                    </a:moveTo>
                    <a:lnTo>
                      <a:pt x="8956" y="7912"/>
                    </a:lnTo>
                    <a:lnTo>
                      <a:pt x="10712" y="0"/>
                    </a:lnTo>
                    <a:lnTo>
                      <a:pt x="12468" y="7912"/>
                    </a:lnTo>
                    <a:lnTo>
                      <a:pt x="21600" y="5274"/>
                    </a:lnTo>
                    <a:lnTo>
                      <a:pt x="14576" y="10800"/>
                    </a:lnTo>
                    <a:lnTo>
                      <a:pt x="21600" y="16074"/>
                    </a:lnTo>
                    <a:lnTo>
                      <a:pt x="12468" y="13563"/>
                    </a:lnTo>
                    <a:lnTo>
                      <a:pt x="10712" y="21600"/>
                    </a:lnTo>
                    <a:lnTo>
                      <a:pt x="8956" y="13563"/>
                    </a:lnTo>
                    <a:lnTo>
                      <a:pt x="0" y="16074"/>
                    </a:lnTo>
                    <a:lnTo>
                      <a:pt x="6849" y="10800"/>
                    </a:lnTo>
                    <a:lnTo>
                      <a:pt x="0" y="5274"/>
                    </a:lnTo>
                  </a:path>
                </a:pathLst>
              </a:custGeom>
              <a:solidFill>
                <a:schemeClr val="accent5">
                  <a:lumOff val="1421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chemeClr val="accent1">
                        <a:lumOff val="16690"/>
                      </a:schemeClr>
                    </a:solidFill>
                  </a:defRPr>
                </a:pPr>
              </a:p>
            </p:txBody>
          </p:sp>
        </p:grpSp>
      </p:grpSp>
      <p:sp>
        <p:nvSpPr>
          <p:cNvPr id="10" name="Title Text"/>
          <p:cNvSpPr txBox="1"/>
          <p:nvPr>
            <p:ph type="title"/>
          </p:nvPr>
        </p:nvSpPr>
        <p:spPr>
          <a:xfrm>
            <a:off x="5334000" y="685800"/>
            <a:ext cx="15544800" cy="2286000"/>
          </a:xfrm>
          <a:prstGeom prst="rect">
            <a:avLst/>
          </a:prstGeom>
          <a:ln w="25400">
            <a:miter lim="400000"/>
          </a:ln>
          <a:effectLst>
            <a:outerShdw sx="100000" sy="100000" kx="0" ky="0" algn="b" rotWithShape="0" blurRad="0" dist="25400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2075" tIns="92075" rIns="92075" bIns="92075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1" name="Body Level One…"/>
          <p:cNvSpPr txBox="1"/>
          <p:nvPr>
            <p:ph type="body" idx="1"/>
          </p:nvPr>
        </p:nvSpPr>
        <p:spPr>
          <a:xfrm>
            <a:off x="3962400" y="3200400"/>
            <a:ext cx="16459200" cy="105156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2075" tIns="92075" rIns="92075" bIns="92075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" name="Slide Number"/>
          <p:cNvSpPr txBox="1"/>
          <p:nvPr>
            <p:ph type="sldNum" sz="quarter" idx="2"/>
          </p:nvPr>
        </p:nvSpPr>
        <p:spPr>
          <a:xfrm>
            <a:off x="19411947" y="12666277"/>
            <a:ext cx="552453" cy="575446"/>
          </a:xfrm>
          <a:prstGeom prst="rect">
            <a:avLst/>
          </a:prstGeom>
          <a:ln w="25400">
            <a:miter lim="400000"/>
          </a:ln>
        </p:spPr>
        <p:txBody>
          <a:bodyPr wrap="none" lIns="92075" tIns="92075" rIns="92075" bIns="92075" anchor="ctr">
            <a:spAutoFit/>
          </a:bodyPr>
          <a:lstStyle>
            <a:lvl1pPr algn="r">
              <a:defRPr sz="2800">
                <a:solidFill>
                  <a:schemeClr val="accent1">
                    <a:lumOff val="16690"/>
                  </a:schemeClr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CCCC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CCCC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CCCC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CCCC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CCCC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4572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CCCC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9144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CCCC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13716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CCCC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18288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CCCC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685800" marR="0" indent="-685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00CC"/>
        </a:buClr>
        <a:buSzPct val="75000"/>
        <a:buFontTx/>
        <a:buChar char=""/>
        <a:tabLst/>
        <a:defRPr b="0" baseline="0" cap="none" i="0" spc="0" strike="noStrike" sz="6400" u="none">
          <a:solidFill>
            <a:schemeClr val="accent1">
              <a:lumOff val="16690"/>
            </a:schemeClr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j-lt"/>
          <a:ea typeface="+mj-ea"/>
          <a:cs typeface="+mj-cs"/>
          <a:sym typeface="Times New Roman"/>
        </a:defRPr>
      </a:lvl1pPr>
      <a:lvl2pPr marL="1110342" marR="0" indent="-653142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00CC"/>
        </a:buClr>
        <a:buSzPct val="75000"/>
        <a:buFontTx/>
        <a:buChar char=""/>
        <a:tabLst/>
        <a:defRPr b="0" baseline="0" cap="none" i="0" spc="0" strike="noStrike" sz="6400" u="none">
          <a:solidFill>
            <a:schemeClr val="accent1">
              <a:lumOff val="16690"/>
            </a:schemeClr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j-lt"/>
          <a:ea typeface="+mj-ea"/>
          <a:cs typeface="+mj-cs"/>
          <a:sym typeface="Times New Roman"/>
        </a:defRPr>
      </a:lvl2pPr>
      <a:lvl3pPr marL="1524000" marR="0" indent="-6096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00CC"/>
        </a:buClr>
        <a:buSzPct val="65000"/>
        <a:buFontTx/>
        <a:buChar char=""/>
        <a:tabLst/>
        <a:defRPr b="0" baseline="0" cap="none" i="0" spc="0" strike="noStrike" sz="6400" u="none">
          <a:solidFill>
            <a:schemeClr val="accent1">
              <a:lumOff val="16690"/>
            </a:schemeClr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j-lt"/>
          <a:ea typeface="+mj-ea"/>
          <a:cs typeface="+mj-cs"/>
          <a:sym typeface="Times New Roman"/>
        </a:defRPr>
      </a:lvl3pPr>
      <a:lvl4pPr marL="2103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00CC"/>
        </a:buClr>
        <a:buSzPct val="65000"/>
        <a:buFontTx/>
        <a:buChar char=""/>
        <a:tabLst/>
        <a:defRPr b="0" baseline="0" cap="none" i="0" spc="0" strike="noStrike" sz="6400" u="none">
          <a:solidFill>
            <a:schemeClr val="accent1">
              <a:lumOff val="16690"/>
            </a:schemeClr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j-lt"/>
          <a:ea typeface="+mj-ea"/>
          <a:cs typeface="+mj-cs"/>
          <a:sym typeface="Times New Roman"/>
        </a:defRPr>
      </a:lvl4pPr>
      <a:lvl5pPr marL="25603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00CC"/>
        </a:buClr>
        <a:buSzPct val="65000"/>
        <a:buFontTx/>
        <a:buChar char=""/>
        <a:tabLst/>
        <a:defRPr b="0" baseline="0" cap="none" i="0" spc="0" strike="noStrike" sz="6400" u="none">
          <a:solidFill>
            <a:schemeClr val="accent1">
              <a:lumOff val="16690"/>
            </a:schemeClr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j-lt"/>
          <a:ea typeface="+mj-ea"/>
          <a:cs typeface="+mj-cs"/>
          <a:sym typeface="Times New Roman"/>
        </a:defRPr>
      </a:lvl5pPr>
      <a:lvl6pPr marL="30175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00CC"/>
        </a:buClr>
        <a:buSzPct val="65000"/>
        <a:buFontTx/>
        <a:buChar char=""/>
        <a:tabLst/>
        <a:defRPr b="0" baseline="0" cap="none" i="0" spc="0" strike="noStrike" sz="6400" u="none">
          <a:solidFill>
            <a:schemeClr val="accent1">
              <a:lumOff val="16690"/>
            </a:schemeClr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j-lt"/>
          <a:ea typeface="+mj-ea"/>
          <a:cs typeface="+mj-cs"/>
          <a:sym typeface="Times New Roman"/>
        </a:defRPr>
      </a:lvl6pPr>
      <a:lvl7pPr marL="34747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00CC"/>
        </a:buClr>
        <a:buSzPct val="65000"/>
        <a:buFontTx/>
        <a:buChar char=""/>
        <a:tabLst/>
        <a:defRPr b="0" baseline="0" cap="none" i="0" spc="0" strike="noStrike" sz="6400" u="none">
          <a:solidFill>
            <a:schemeClr val="accent1">
              <a:lumOff val="16690"/>
            </a:schemeClr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j-lt"/>
          <a:ea typeface="+mj-ea"/>
          <a:cs typeface="+mj-cs"/>
          <a:sym typeface="Times New Roman"/>
        </a:defRPr>
      </a:lvl7pPr>
      <a:lvl8pPr marL="39319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00CC"/>
        </a:buClr>
        <a:buSzPct val="65000"/>
        <a:buFontTx/>
        <a:buChar char=""/>
        <a:tabLst/>
        <a:defRPr b="0" baseline="0" cap="none" i="0" spc="0" strike="noStrike" sz="6400" u="none">
          <a:solidFill>
            <a:schemeClr val="accent1">
              <a:lumOff val="16690"/>
            </a:schemeClr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j-lt"/>
          <a:ea typeface="+mj-ea"/>
          <a:cs typeface="+mj-cs"/>
          <a:sym typeface="Times New Roman"/>
        </a:defRPr>
      </a:lvl8pPr>
      <a:lvl9pPr marL="4389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00CC"/>
        </a:buClr>
        <a:buSzPct val="65000"/>
        <a:buFontTx/>
        <a:buChar char=""/>
        <a:tabLst/>
        <a:defRPr b="0" baseline="0" cap="none" i="0" spc="0" strike="noStrike" sz="6400" u="none">
          <a:solidFill>
            <a:schemeClr val="accent1">
              <a:lumOff val="16690"/>
            </a:schemeClr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3"/>
          <p:cNvSpPr txBox="1"/>
          <p:nvPr>
            <p:ph type="body" sz="half" idx="1"/>
          </p:nvPr>
        </p:nvSpPr>
        <p:spPr>
          <a:xfrm>
            <a:off x="3352800" y="3352800"/>
            <a:ext cx="17983200" cy="6248400"/>
          </a:xfrm>
          <a:prstGeom prst="rect">
            <a:avLst/>
          </a:prstGeom>
        </p:spPr>
        <p:txBody>
          <a:bodyPr/>
          <a:lstStyle/>
          <a:p>
            <a:pPr marL="576071" indent="-576071" algn="ctr" defTabSz="1536191">
              <a:lnSpc>
                <a:spcPct val="90000"/>
              </a:lnSpc>
              <a:spcBef>
                <a:spcPts val="1900"/>
              </a:spcBef>
              <a:buSzTx/>
              <a:buFont typeface="Monotype Sorts"/>
              <a:buNone/>
              <a:defRPr sz="8064"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我与救主同行 </a:t>
            </a:r>
            <a:r>
              <a:t>, </a:t>
            </a:r>
            <a:r>
              <a:t>在</a:t>
            </a:r>
            <a:r>
              <a:t>他</a:t>
            </a:r>
            <a:r>
              <a:t>話的光中</a:t>
            </a:r>
          </a:p>
          <a:p>
            <a:pPr marL="576071" indent="-576071" algn="ctr" defTabSz="1536191">
              <a:lnSpc>
                <a:spcPct val="90000"/>
              </a:lnSpc>
              <a:spcBef>
                <a:spcPts val="1900"/>
              </a:spcBef>
              <a:buSzTx/>
              <a:buFont typeface="Monotype Sorts"/>
              <a:buNone/>
              <a:defRPr sz="8064"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何等</a:t>
            </a:r>
            <a:r>
              <a:t>荣</a:t>
            </a:r>
            <a:r>
              <a:t>耀照亮我路程</a:t>
            </a:r>
          </a:p>
          <a:p>
            <a:pPr marL="576071" indent="-576071" algn="ctr" defTabSz="1536191">
              <a:lnSpc>
                <a:spcPct val="90000"/>
              </a:lnSpc>
              <a:spcBef>
                <a:spcPts val="1900"/>
              </a:spcBef>
              <a:buSzTx/>
              <a:buFont typeface="Monotype Sorts"/>
              <a:buNone/>
              <a:defRPr sz="8064"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当我听主命令</a:t>
            </a:r>
            <a:r>
              <a:t>, </a:t>
            </a:r>
            <a:r>
              <a:t>他</a:t>
            </a:r>
            <a:r>
              <a:t>就</a:t>
            </a:r>
            <a:r>
              <a:t>于我同行</a:t>
            </a:r>
          </a:p>
          <a:p>
            <a:pPr marL="576071" indent="-576071" algn="ctr" defTabSz="1536191">
              <a:lnSpc>
                <a:spcPct val="90000"/>
              </a:lnSpc>
              <a:spcBef>
                <a:spcPts val="1900"/>
              </a:spcBef>
              <a:buSzTx/>
              <a:buFont typeface="Monotype Sorts"/>
              <a:buNone/>
              <a:defRPr sz="8064"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信靠順服者</a:t>
            </a:r>
            <a:r>
              <a:t>, </a:t>
            </a:r>
            <a:r>
              <a:t>主</a:t>
            </a:r>
            <a:r>
              <a:t>必</a:t>
            </a:r>
            <a:r>
              <a:t>同行</a:t>
            </a:r>
          </a:p>
        </p:txBody>
      </p:sp>
      <p:sp>
        <p:nvSpPr>
          <p:cNvPr id="111" name="Rectangle 4"/>
          <p:cNvSpPr txBox="1"/>
          <p:nvPr/>
        </p:nvSpPr>
        <p:spPr>
          <a:xfrm>
            <a:off x="3139439" y="9867766"/>
            <a:ext cx="18105121" cy="340386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5600">
                <a:solidFill>
                  <a:srgbClr val="FFC000"/>
                </a:solidFill>
                <a:effectLst/>
              </a:defRPr>
            </a:pPr>
            <a:r>
              <a:t>When we walk with the Lord in the light of His Word</a:t>
            </a:r>
            <a:br/>
            <a:r>
              <a:t>What a glory He sheds on our way</a:t>
            </a:r>
            <a:br/>
            <a:r>
              <a:t>While we do His good will, He abides with us still</a:t>
            </a:r>
            <a:br/>
            <a:r>
              <a:t>And with all who will trust and obey </a:t>
            </a:r>
          </a:p>
        </p:txBody>
      </p:sp>
      <p:sp>
        <p:nvSpPr>
          <p:cNvPr id="112" name="Rectangle 2"/>
          <p:cNvSpPr txBox="1"/>
          <p:nvPr>
            <p:ph type="title"/>
          </p:nvPr>
        </p:nvSpPr>
        <p:spPr>
          <a:xfrm>
            <a:off x="4876800" y="685800"/>
            <a:ext cx="16459200" cy="2286000"/>
          </a:xfrm>
          <a:prstGeom prst="rect">
            <a:avLst/>
          </a:prstGeom>
        </p:spPr>
        <p:txBody>
          <a:bodyPr/>
          <a:lstStyle/>
          <a:p>
            <a:pPr defTabSz="1792223">
              <a:defRPr sz="4704"/>
            </a:pPr>
            <a:r>
              <a:t>S329    </a:t>
            </a:r>
            <a:r>
              <a:rPr sz="1176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  <a:sym typeface="全真中圓體"/>
              </a:rPr>
              <a:t>信靠順服 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Trust and Obey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  </a:t>
            </a:r>
            <a:r>
              <a:t>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3"/>
          <p:cNvSpPr txBox="1"/>
          <p:nvPr/>
        </p:nvSpPr>
        <p:spPr>
          <a:xfrm>
            <a:off x="3139439" y="4876800"/>
            <a:ext cx="18105121" cy="389128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lnSpc>
                <a:spcPct val="90000"/>
              </a:lnSpc>
              <a:defRPr sz="9600">
                <a:solidFill>
                  <a:schemeClr val="accent1">
                    <a:lumOff val="16690"/>
                  </a:schemeClr>
                </a:solidFill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信靠順服</a:t>
            </a:r>
            <a:r>
              <a:t>,  </a:t>
            </a:r>
            <a:r>
              <a:t>因</a:t>
            </a:r>
            <a:r>
              <a:t>为</a:t>
            </a:r>
            <a:r>
              <a:t>除此以外</a:t>
            </a:r>
          </a:p>
          <a:p>
            <a:pPr algn="ctr">
              <a:lnSpc>
                <a:spcPct val="90000"/>
              </a:lnSpc>
              <a:defRPr sz="9600">
                <a:solidFill>
                  <a:schemeClr val="accent1">
                    <a:lumOff val="16690"/>
                  </a:schemeClr>
                </a:solidFill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不能得耶穌喜</a:t>
            </a:r>
            <a:r>
              <a:t>爱</a:t>
            </a:r>
            <a:r>
              <a:t>, </a:t>
            </a:r>
            <a:r>
              <a:t>惟有信靠順服</a:t>
            </a:r>
          </a:p>
        </p:txBody>
      </p:sp>
      <p:sp>
        <p:nvSpPr>
          <p:cNvPr id="115" name="Rectangle 1"/>
          <p:cNvSpPr txBox="1"/>
          <p:nvPr/>
        </p:nvSpPr>
        <p:spPr>
          <a:xfrm>
            <a:off x="3139439" y="8841670"/>
            <a:ext cx="18105121" cy="29636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7200">
                <a:solidFill>
                  <a:srgbClr val="FFC000"/>
                </a:solidFill>
                <a:effectLst/>
              </a:defRPr>
            </a:pPr>
            <a:r>
              <a:t>Trust and obey, for there’s no other way</a:t>
            </a:r>
            <a:br/>
            <a:r>
              <a:t>To be happy in Jesus, but to trust and obey</a:t>
            </a:r>
            <a:endParaRPr>
              <a:solidFill>
                <a:schemeClr val="accent1">
                  <a:lumOff val="16690"/>
                </a:schemeClr>
              </a:solidFill>
            </a:endParaRPr>
          </a:p>
        </p:txBody>
      </p:sp>
      <p:sp>
        <p:nvSpPr>
          <p:cNvPr id="116" name="Rectangle 2"/>
          <p:cNvSpPr txBox="1"/>
          <p:nvPr>
            <p:ph type="title"/>
          </p:nvPr>
        </p:nvSpPr>
        <p:spPr>
          <a:xfrm>
            <a:off x="4876800" y="685800"/>
            <a:ext cx="16459200" cy="2286000"/>
          </a:xfrm>
          <a:prstGeom prst="rect">
            <a:avLst/>
          </a:prstGeom>
        </p:spPr>
        <p:txBody>
          <a:bodyPr/>
          <a:lstStyle/>
          <a:p>
            <a:pPr defTabSz="1792223">
              <a:defRPr sz="4704"/>
            </a:pPr>
            <a:r>
              <a:t>S329    </a:t>
            </a:r>
            <a:r>
              <a:rPr sz="1176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  <a:sym typeface="全真中圓體"/>
              </a:rPr>
              <a:t>信靠順服 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Trust and Obey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  </a:t>
            </a:r>
            <a:r>
              <a:t>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3"/>
          <p:cNvSpPr txBox="1"/>
          <p:nvPr>
            <p:ph type="body" sz="half" idx="1"/>
          </p:nvPr>
        </p:nvSpPr>
        <p:spPr>
          <a:xfrm>
            <a:off x="3505200" y="3352800"/>
            <a:ext cx="17830800" cy="6705600"/>
          </a:xfrm>
          <a:prstGeom prst="rect">
            <a:avLst/>
          </a:prstGeom>
        </p:spPr>
        <p:txBody>
          <a:bodyPr/>
          <a:lstStyle/>
          <a:p>
            <a:pPr marL="644651" indent="-644651" algn="ctr" defTabSz="1719072">
              <a:lnSpc>
                <a:spcPct val="90000"/>
              </a:lnSpc>
              <a:spcBef>
                <a:spcPts val="2100"/>
              </a:spcBef>
              <a:buSzTx/>
              <a:buFont typeface="Monotype Sorts"/>
              <a:buNone/>
              <a:defRPr sz="9024"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没有黑影幽暗</a:t>
            </a:r>
            <a:r>
              <a:t>,</a:t>
            </a:r>
            <a:r>
              <a:t> 也无云雾迷漫</a:t>
            </a:r>
          </a:p>
          <a:p>
            <a:pPr marL="644651" indent="-644651" algn="ctr" defTabSz="1719072">
              <a:lnSpc>
                <a:spcPct val="90000"/>
              </a:lnSpc>
              <a:spcBef>
                <a:spcPts val="2100"/>
              </a:spcBef>
              <a:buSzTx/>
              <a:buFont typeface="Monotype Sorts"/>
              <a:buNone/>
              <a:defRPr sz="9024"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我主笑容使雨雾消散</a:t>
            </a:r>
            <a:br/>
            <a:r>
              <a:t>没有疑惑畏惧</a:t>
            </a:r>
            <a:r>
              <a:t>,  </a:t>
            </a:r>
            <a:r>
              <a:t>也无叹息忧虑</a:t>
            </a:r>
          </a:p>
          <a:p>
            <a:pPr marL="644651" indent="-644651" algn="ctr" defTabSz="1719072">
              <a:lnSpc>
                <a:spcPct val="90000"/>
              </a:lnSpc>
              <a:spcBef>
                <a:spcPts val="2100"/>
              </a:spcBef>
              <a:buSzTx/>
              <a:buFont typeface="Monotype Sorts"/>
              <a:buNone/>
              <a:defRPr sz="9024"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信靠顺服者  主必同行</a:t>
            </a:r>
          </a:p>
        </p:txBody>
      </p:sp>
      <p:sp>
        <p:nvSpPr>
          <p:cNvPr id="119" name="Rectangle 2"/>
          <p:cNvSpPr txBox="1"/>
          <p:nvPr>
            <p:ph type="title"/>
          </p:nvPr>
        </p:nvSpPr>
        <p:spPr>
          <a:xfrm>
            <a:off x="4876800" y="685800"/>
            <a:ext cx="16459200" cy="2286000"/>
          </a:xfrm>
          <a:prstGeom prst="rect">
            <a:avLst/>
          </a:prstGeom>
        </p:spPr>
        <p:txBody>
          <a:bodyPr/>
          <a:lstStyle/>
          <a:p>
            <a:pPr defTabSz="1792223">
              <a:defRPr sz="4704"/>
            </a:pPr>
            <a:r>
              <a:t>S329    </a:t>
            </a:r>
            <a:r>
              <a:rPr sz="1176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  <a:sym typeface="全真中圓體"/>
              </a:rPr>
              <a:t>信靠順服 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Trust and Obey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  </a:t>
            </a:r>
            <a:r>
              <a:t>2/4</a:t>
            </a:r>
          </a:p>
        </p:txBody>
      </p:sp>
      <p:sp>
        <p:nvSpPr>
          <p:cNvPr id="120" name="Rectangle 4"/>
          <p:cNvSpPr txBox="1"/>
          <p:nvPr/>
        </p:nvSpPr>
        <p:spPr>
          <a:xfrm>
            <a:off x="3139439" y="9867766"/>
            <a:ext cx="18105121" cy="340386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5600">
                <a:solidFill>
                  <a:srgbClr val="FFC000"/>
                </a:solidFill>
              </a:defRPr>
            </a:pPr>
            <a:r>
              <a:t>Not a shadow can rise, not a cloud in the skies</a:t>
            </a:r>
            <a:br/>
            <a:r>
              <a:t>But His smile quickly drives it away</a:t>
            </a:r>
            <a:br/>
            <a:r>
              <a:t>Not a doubt or a fear, not a sigh or a tear</a:t>
            </a:r>
            <a:br/>
            <a:r>
              <a:t>Can abide while we trust and obey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"/>
          <p:cNvSpPr txBox="1"/>
          <p:nvPr/>
        </p:nvSpPr>
        <p:spPr>
          <a:xfrm>
            <a:off x="3139439" y="8841670"/>
            <a:ext cx="18105121" cy="29636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7200">
                <a:solidFill>
                  <a:srgbClr val="FFC000"/>
                </a:solidFill>
                <a:effectLst/>
              </a:defRPr>
            </a:pPr>
            <a:r>
              <a:t>Trust and obey, for there’s no other way</a:t>
            </a:r>
            <a:br/>
            <a:r>
              <a:t>To be happy in Jesus, but to trust and obey</a:t>
            </a:r>
            <a:endParaRPr>
              <a:solidFill>
                <a:schemeClr val="accent1">
                  <a:lumOff val="16690"/>
                </a:schemeClr>
              </a:solidFill>
            </a:endParaRPr>
          </a:p>
        </p:txBody>
      </p:sp>
      <p:sp>
        <p:nvSpPr>
          <p:cNvPr id="123" name="Rectangle 2"/>
          <p:cNvSpPr txBox="1"/>
          <p:nvPr>
            <p:ph type="title"/>
          </p:nvPr>
        </p:nvSpPr>
        <p:spPr>
          <a:xfrm>
            <a:off x="4876800" y="685800"/>
            <a:ext cx="16459200" cy="2286000"/>
          </a:xfrm>
          <a:prstGeom prst="rect">
            <a:avLst/>
          </a:prstGeom>
        </p:spPr>
        <p:txBody>
          <a:bodyPr/>
          <a:lstStyle/>
          <a:p>
            <a:pPr defTabSz="1792223">
              <a:defRPr sz="4704"/>
            </a:pPr>
            <a:r>
              <a:t>S329    </a:t>
            </a:r>
            <a:r>
              <a:rPr sz="1176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  <a:sym typeface="全真中圓體"/>
              </a:rPr>
              <a:t>信靠順服 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Trust and Obey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  </a:t>
            </a:r>
            <a:r>
              <a:t>2/4</a:t>
            </a:r>
          </a:p>
        </p:txBody>
      </p:sp>
      <p:sp>
        <p:nvSpPr>
          <p:cNvPr id="124" name="Rectangle 4"/>
          <p:cNvSpPr txBox="1"/>
          <p:nvPr/>
        </p:nvSpPr>
        <p:spPr>
          <a:xfrm>
            <a:off x="3139439" y="4876800"/>
            <a:ext cx="18105121" cy="389128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lnSpc>
                <a:spcPct val="90000"/>
              </a:lnSpc>
              <a:defRPr sz="9600">
                <a:solidFill>
                  <a:schemeClr val="accent1">
                    <a:lumOff val="16690"/>
                  </a:schemeClr>
                </a:solidFill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信靠順服</a:t>
            </a:r>
            <a:r>
              <a:t>,  </a:t>
            </a:r>
            <a:r>
              <a:t>因</a:t>
            </a:r>
            <a:r>
              <a:t>为</a:t>
            </a:r>
            <a:r>
              <a:t>除此以外</a:t>
            </a:r>
          </a:p>
          <a:p>
            <a:pPr algn="ctr">
              <a:lnSpc>
                <a:spcPct val="90000"/>
              </a:lnSpc>
              <a:defRPr sz="9600">
                <a:solidFill>
                  <a:schemeClr val="accent1">
                    <a:lumOff val="16690"/>
                  </a:schemeClr>
                </a:solidFill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不能得耶穌喜</a:t>
            </a:r>
            <a:r>
              <a:t>爱</a:t>
            </a:r>
            <a:r>
              <a:t>, </a:t>
            </a:r>
            <a:r>
              <a:t>惟有信靠順服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3"/>
          <p:cNvSpPr txBox="1"/>
          <p:nvPr>
            <p:ph type="body" sz="half" idx="1"/>
          </p:nvPr>
        </p:nvSpPr>
        <p:spPr>
          <a:xfrm>
            <a:off x="3048000" y="3352800"/>
            <a:ext cx="17830800" cy="6400800"/>
          </a:xfrm>
          <a:prstGeom prst="rect">
            <a:avLst/>
          </a:prstGeom>
        </p:spPr>
        <p:txBody>
          <a:bodyPr/>
          <a:lstStyle/>
          <a:p>
            <a:pPr marL="617219" indent="-617219" algn="ctr" defTabSz="1645919">
              <a:spcBef>
                <a:spcPts val="2000"/>
              </a:spcBef>
              <a:buSzTx/>
              <a:buFont typeface="Monotype Sorts"/>
              <a:buNone/>
              <a:defRPr sz="8639"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不要背负重担</a:t>
            </a:r>
            <a:r>
              <a:t>, </a:t>
            </a:r>
            <a:r>
              <a:t>不要愁闷哀叹</a:t>
            </a:r>
            <a:br/>
            <a:r>
              <a:t>一切劳苦者</a:t>
            </a:r>
            <a:r>
              <a:t>,  </a:t>
            </a:r>
            <a:r>
              <a:t>主赐平安</a:t>
            </a:r>
            <a:br/>
            <a:r>
              <a:t>再无忧伤哭泣</a:t>
            </a:r>
            <a:r>
              <a:t>, </a:t>
            </a:r>
            <a:r>
              <a:t>再无怨恨怒气</a:t>
            </a:r>
            <a:br/>
            <a:r>
              <a:t>信靠顺服者 </a:t>
            </a:r>
            <a:r>
              <a:t>, </a:t>
            </a:r>
            <a:r>
              <a:t>主必同行</a:t>
            </a:r>
          </a:p>
        </p:txBody>
      </p:sp>
      <p:sp>
        <p:nvSpPr>
          <p:cNvPr id="127" name="Rectangle 2"/>
          <p:cNvSpPr txBox="1"/>
          <p:nvPr>
            <p:ph type="title"/>
          </p:nvPr>
        </p:nvSpPr>
        <p:spPr>
          <a:xfrm>
            <a:off x="4876800" y="685800"/>
            <a:ext cx="16459200" cy="2286000"/>
          </a:xfrm>
          <a:prstGeom prst="rect">
            <a:avLst/>
          </a:prstGeom>
        </p:spPr>
        <p:txBody>
          <a:bodyPr/>
          <a:lstStyle/>
          <a:p>
            <a:pPr defTabSz="1792223">
              <a:defRPr sz="4704"/>
            </a:pPr>
            <a:r>
              <a:t>S329    </a:t>
            </a:r>
            <a:r>
              <a:rPr sz="1176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  <a:sym typeface="全真中圓體"/>
              </a:rPr>
              <a:t>信靠順服 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Trust and Obey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  </a:t>
            </a:r>
            <a:r>
              <a:t>3/4</a:t>
            </a:r>
          </a:p>
        </p:txBody>
      </p:sp>
      <p:sp>
        <p:nvSpPr>
          <p:cNvPr id="128" name="Rectangle 4"/>
          <p:cNvSpPr txBox="1"/>
          <p:nvPr/>
        </p:nvSpPr>
        <p:spPr>
          <a:xfrm>
            <a:off x="3139439" y="9867766"/>
            <a:ext cx="18105121" cy="340386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5600">
                <a:solidFill>
                  <a:srgbClr val="FFC000"/>
                </a:solidFill>
              </a:defRPr>
            </a:pPr>
            <a:r>
              <a:t>Not a burden we bear, not a sorrow we share</a:t>
            </a:r>
            <a:br/>
            <a:r>
              <a:t>But our toil He doth richly repay</a:t>
            </a:r>
            <a:br/>
            <a:r>
              <a:t>Not a grief or a loss, not a frown or a cross</a:t>
            </a:r>
            <a:br/>
            <a:r>
              <a:t>But is blessed if we trust and obey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"/>
          <p:cNvSpPr txBox="1"/>
          <p:nvPr/>
        </p:nvSpPr>
        <p:spPr>
          <a:xfrm>
            <a:off x="3139439" y="8841670"/>
            <a:ext cx="18105121" cy="29636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7200">
                <a:solidFill>
                  <a:srgbClr val="FFC000"/>
                </a:solidFill>
                <a:effectLst/>
              </a:defRPr>
            </a:pPr>
            <a:r>
              <a:t>Trust and obey, for there’s no other way</a:t>
            </a:r>
            <a:br/>
            <a:r>
              <a:t>To be happy in Jesus, but to trust and obey</a:t>
            </a:r>
            <a:endParaRPr>
              <a:solidFill>
                <a:schemeClr val="accent1">
                  <a:lumOff val="16690"/>
                </a:schemeClr>
              </a:solidFill>
            </a:endParaRPr>
          </a:p>
        </p:txBody>
      </p:sp>
      <p:sp>
        <p:nvSpPr>
          <p:cNvPr id="131" name="Rectangle 2"/>
          <p:cNvSpPr txBox="1"/>
          <p:nvPr>
            <p:ph type="title"/>
          </p:nvPr>
        </p:nvSpPr>
        <p:spPr>
          <a:xfrm>
            <a:off x="4876800" y="685800"/>
            <a:ext cx="16459200" cy="2286000"/>
          </a:xfrm>
          <a:prstGeom prst="rect">
            <a:avLst/>
          </a:prstGeom>
        </p:spPr>
        <p:txBody>
          <a:bodyPr/>
          <a:lstStyle/>
          <a:p>
            <a:pPr defTabSz="1792223">
              <a:defRPr sz="4704"/>
            </a:pPr>
            <a:r>
              <a:t>S329    </a:t>
            </a:r>
            <a:r>
              <a:rPr sz="1176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  <a:sym typeface="全真中圓體"/>
              </a:rPr>
              <a:t>信靠順服 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Trust and Obey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  </a:t>
            </a:r>
            <a:r>
              <a:t>3/4</a:t>
            </a:r>
          </a:p>
        </p:txBody>
      </p:sp>
      <p:sp>
        <p:nvSpPr>
          <p:cNvPr id="132" name="Rectangle 4"/>
          <p:cNvSpPr txBox="1"/>
          <p:nvPr/>
        </p:nvSpPr>
        <p:spPr>
          <a:xfrm>
            <a:off x="3139439" y="4876800"/>
            <a:ext cx="18105121" cy="389128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lnSpc>
                <a:spcPct val="90000"/>
              </a:lnSpc>
              <a:defRPr sz="9600">
                <a:solidFill>
                  <a:schemeClr val="accent1">
                    <a:lumOff val="16690"/>
                  </a:schemeClr>
                </a:solidFill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信靠順服</a:t>
            </a:r>
            <a:r>
              <a:t>,  </a:t>
            </a:r>
            <a:r>
              <a:t>因</a:t>
            </a:r>
            <a:r>
              <a:t>为</a:t>
            </a:r>
            <a:r>
              <a:t>除此以外</a:t>
            </a:r>
          </a:p>
          <a:p>
            <a:pPr algn="ctr">
              <a:lnSpc>
                <a:spcPct val="90000"/>
              </a:lnSpc>
              <a:defRPr sz="9600">
                <a:solidFill>
                  <a:schemeClr val="accent1">
                    <a:lumOff val="16690"/>
                  </a:schemeClr>
                </a:solidFill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不能得耶穌喜</a:t>
            </a:r>
            <a:r>
              <a:t>爱</a:t>
            </a:r>
            <a:r>
              <a:t>, </a:t>
            </a:r>
            <a:r>
              <a:t>惟有信靠順服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3"/>
          <p:cNvSpPr txBox="1"/>
          <p:nvPr>
            <p:ph type="body" sz="half" idx="1"/>
          </p:nvPr>
        </p:nvSpPr>
        <p:spPr>
          <a:xfrm>
            <a:off x="3048000" y="3505200"/>
            <a:ext cx="18288000" cy="6096000"/>
          </a:xfrm>
          <a:prstGeom prst="rect">
            <a:avLst/>
          </a:prstGeom>
        </p:spPr>
        <p:txBody>
          <a:bodyPr/>
          <a:lstStyle/>
          <a:p>
            <a:pPr marL="576071" indent="-576071" algn="ctr" defTabSz="1536191">
              <a:lnSpc>
                <a:spcPct val="90000"/>
              </a:lnSpc>
              <a:spcBef>
                <a:spcPts val="1900"/>
              </a:spcBef>
              <a:buSzTx/>
              <a:buFont typeface="Monotype Sorts"/>
              <a:buNone/>
              <a:defRPr sz="8064"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主与我做朋友</a:t>
            </a:r>
            <a:r>
              <a:t>, </a:t>
            </a:r>
            <a:r>
              <a:t>我可常向主求</a:t>
            </a:r>
          </a:p>
          <a:p>
            <a:pPr marL="576071" indent="-576071" algn="ctr" defTabSz="1536191">
              <a:lnSpc>
                <a:spcPct val="90000"/>
              </a:lnSpc>
              <a:spcBef>
                <a:spcPts val="1900"/>
              </a:spcBef>
              <a:buSzTx/>
              <a:buFont typeface="Monotype Sorts"/>
              <a:buNone/>
              <a:defRPr sz="8064"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救主携我手一路同走</a:t>
            </a:r>
          </a:p>
          <a:p>
            <a:pPr marL="576071" indent="-576071" algn="ctr" defTabSz="1536191">
              <a:spcBef>
                <a:spcPts val="1900"/>
              </a:spcBef>
              <a:buSzTx/>
              <a:buFont typeface="Monotype Sorts"/>
              <a:buNone/>
              <a:defRPr sz="8064"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主吩咐我就听</a:t>
            </a:r>
            <a:r>
              <a:t>, </a:t>
            </a:r>
            <a:r>
              <a:t>主差遣我就行</a:t>
            </a:r>
            <a:br/>
            <a:r>
              <a:t>信靠顺服者 主必同行</a:t>
            </a:r>
          </a:p>
        </p:txBody>
      </p:sp>
      <p:sp>
        <p:nvSpPr>
          <p:cNvPr id="135" name="Rectangle 2"/>
          <p:cNvSpPr txBox="1"/>
          <p:nvPr>
            <p:ph type="title"/>
          </p:nvPr>
        </p:nvSpPr>
        <p:spPr>
          <a:xfrm>
            <a:off x="4876800" y="685800"/>
            <a:ext cx="16459200" cy="2286000"/>
          </a:xfrm>
          <a:prstGeom prst="rect">
            <a:avLst/>
          </a:prstGeom>
        </p:spPr>
        <p:txBody>
          <a:bodyPr/>
          <a:lstStyle/>
          <a:p>
            <a:pPr defTabSz="1792223">
              <a:defRPr sz="4704"/>
            </a:pPr>
            <a:r>
              <a:t>S329    </a:t>
            </a:r>
            <a:r>
              <a:rPr sz="1176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  <a:sym typeface="全真中圓體"/>
              </a:rPr>
              <a:t>信靠順服 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Trust and Obey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  </a:t>
            </a:r>
            <a:r>
              <a:t>4/4</a:t>
            </a:r>
          </a:p>
        </p:txBody>
      </p:sp>
      <p:sp>
        <p:nvSpPr>
          <p:cNvPr id="136" name="Rectangle 4"/>
          <p:cNvSpPr txBox="1"/>
          <p:nvPr/>
        </p:nvSpPr>
        <p:spPr>
          <a:xfrm>
            <a:off x="3139439" y="9867766"/>
            <a:ext cx="18105121" cy="340386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5600">
                <a:solidFill>
                  <a:srgbClr val="FFC000"/>
                </a:solidFill>
              </a:defRPr>
            </a:pPr>
            <a:r>
              <a:t>Then in fellowship sweet we will sit at His feet</a:t>
            </a:r>
            <a:br/>
            <a:r>
              <a:t>Or we’ll walk by His side in the way</a:t>
            </a:r>
            <a:br/>
            <a:r>
              <a:t>What He says we will do, where He sends we will go</a:t>
            </a:r>
            <a:br/>
            <a:r>
              <a:t>Never fear, only trust and obey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"/>
          <p:cNvSpPr txBox="1"/>
          <p:nvPr/>
        </p:nvSpPr>
        <p:spPr>
          <a:xfrm>
            <a:off x="3139439" y="8841670"/>
            <a:ext cx="18105121" cy="29636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7200">
                <a:solidFill>
                  <a:srgbClr val="FFC000"/>
                </a:solidFill>
                <a:effectLst/>
              </a:defRPr>
            </a:pPr>
            <a:r>
              <a:t>Trust and obey, for there’s no other way</a:t>
            </a:r>
            <a:br/>
            <a:r>
              <a:t>To be happy in Jesus, but to trust and obey.</a:t>
            </a:r>
            <a:endParaRPr>
              <a:solidFill>
                <a:schemeClr val="accent1">
                  <a:lumOff val="16690"/>
                </a:schemeClr>
              </a:solidFill>
            </a:endParaRPr>
          </a:p>
        </p:txBody>
      </p:sp>
      <p:sp>
        <p:nvSpPr>
          <p:cNvPr id="139" name="Rectangle 2"/>
          <p:cNvSpPr txBox="1"/>
          <p:nvPr>
            <p:ph type="title"/>
          </p:nvPr>
        </p:nvSpPr>
        <p:spPr>
          <a:xfrm>
            <a:off x="4876800" y="685800"/>
            <a:ext cx="16459200" cy="2286000"/>
          </a:xfrm>
          <a:prstGeom prst="rect">
            <a:avLst/>
          </a:prstGeom>
        </p:spPr>
        <p:txBody>
          <a:bodyPr/>
          <a:lstStyle/>
          <a:p>
            <a:pPr defTabSz="1792223">
              <a:defRPr sz="4704"/>
            </a:pPr>
            <a:r>
              <a:t>S329    </a:t>
            </a:r>
            <a:r>
              <a:rPr sz="1176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  <a:sym typeface="全真中圓體"/>
              </a:rPr>
              <a:t>信靠順服 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Trust and Obey</a:t>
            </a:r>
            <a:r>
              <a:rPr b="1" sz="6272">
                <a:solidFill>
                  <a:schemeClr val="accent1">
                    <a:lumOff val="16690"/>
                  </a:schemeClr>
                </a:solidFill>
              </a:rPr>
              <a:t>  </a:t>
            </a:r>
            <a:r>
              <a:t>4/4</a:t>
            </a:r>
          </a:p>
        </p:txBody>
      </p:sp>
      <p:sp>
        <p:nvSpPr>
          <p:cNvPr id="140" name="Rectangle 4"/>
          <p:cNvSpPr txBox="1"/>
          <p:nvPr/>
        </p:nvSpPr>
        <p:spPr>
          <a:xfrm>
            <a:off x="3139439" y="4876800"/>
            <a:ext cx="18105121" cy="389128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lnSpc>
                <a:spcPct val="90000"/>
              </a:lnSpc>
              <a:defRPr sz="9600">
                <a:solidFill>
                  <a:schemeClr val="accent1">
                    <a:lumOff val="16690"/>
                  </a:schemeClr>
                </a:solidFill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信靠順服</a:t>
            </a:r>
            <a:r>
              <a:t>,  </a:t>
            </a:r>
            <a:r>
              <a:t>因</a:t>
            </a:r>
            <a:r>
              <a:t>为</a:t>
            </a:r>
            <a:r>
              <a:t>除此以外</a:t>
            </a:r>
          </a:p>
          <a:p>
            <a:pPr algn="ctr">
              <a:lnSpc>
                <a:spcPct val="90000"/>
              </a:lnSpc>
              <a:defRPr sz="9600">
                <a:solidFill>
                  <a:schemeClr val="accent1">
                    <a:lumOff val="16690"/>
                  </a:schemeClr>
                </a:solidFill>
                <a:effectLst/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t>不能得耶穌喜</a:t>
            </a:r>
            <a:r>
              <a:t>爱</a:t>
            </a:r>
            <a:r>
              <a:t>, </a:t>
            </a:r>
            <a:r>
              <a:t>惟有信靠順服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parkle">
  <a:themeElements>
    <a:clrScheme name="Sparkl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0000FF"/>
      </a:hlink>
      <a:folHlink>
        <a:srgbClr val="FF00FF"/>
      </a:folHlink>
    </a:clrScheme>
    <a:fontScheme name="Sparkl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Spark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6690"/>
          </a:schemeClr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>
              <a:outerShdw sx="100000" sy="100000" kx="0" ky="0" algn="b" rotWithShape="0" blurRad="38100" dist="38100" dir="2700000">
                <a:srgbClr val="000000">
                  <a:alpha val="43137"/>
                </a:srgbClr>
              </a:outerShdw>
            </a:effectLst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>
              <a:outerShdw sx="100000" sy="100000" kx="0" ky="0" algn="b" rotWithShape="0" blurRad="38100" dist="38100" dir="2700000">
                <a:srgbClr val="000000">
                  <a:alpha val="43137"/>
                </a:srgbClr>
              </a:outerShdw>
            </a:effectLst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parkle">
  <a:themeElements>
    <a:clrScheme name="Sparkl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0000FF"/>
      </a:hlink>
      <a:folHlink>
        <a:srgbClr val="FF00FF"/>
      </a:folHlink>
    </a:clrScheme>
    <a:fontScheme name="Sparkl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Spark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6690"/>
          </a:schemeClr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>
              <a:outerShdw sx="100000" sy="100000" kx="0" ky="0" algn="b" rotWithShape="0" blurRad="38100" dist="38100" dir="2700000">
                <a:srgbClr val="000000">
                  <a:alpha val="43137"/>
                </a:srgbClr>
              </a:outerShdw>
            </a:effectLst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>
              <a:outerShdw sx="100000" sy="100000" kx="0" ky="0" algn="b" rotWithShape="0" blurRad="38100" dist="38100" dir="2700000">
                <a:srgbClr val="000000">
                  <a:alpha val="43137"/>
                </a:srgbClr>
              </a:outerShdw>
            </a:effectLst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